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7"/>
  </p:notesMasterIdLst>
  <p:sldIdLst>
    <p:sldId id="256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97415E-5A70-4147-8AD8-457845395C7F}" v="221" dt="2021-10-29T09:04:48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9097415E-5A70-4147-8AD8-457845395C7F}"/>
    <pc:docChg chg="addSld modSld addMainMaster">
      <pc:chgData name="Charis Taylor" userId="S::ctaylor@farringtons.kent.sch.uk::f6f20823-7d5f-4176-a928-74bb03618d1d" providerId="AD" clId="Web-{9097415E-5A70-4147-8AD8-457845395C7F}" dt="2021-10-29T09:04:48.676" v="241" actId="1076"/>
      <pc:docMkLst>
        <pc:docMk/>
      </pc:docMkLst>
      <pc:sldChg chg="addSp modSp">
        <pc:chgData name="Charis Taylor" userId="S::ctaylor@farringtons.kent.sch.uk::f6f20823-7d5f-4176-a928-74bb03618d1d" providerId="AD" clId="Web-{9097415E-5A70-4147-8AD8-457845395C7F}" dt="2021-10-29T09:04:48.676" v="241" actId="1076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9097415E-5A70-4147-8AD8-457845395C7F}" dt="2021-10-29T09:04:07.331" v="233" actId="1410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S::ctaylor@farringtons.kent.sch.uk::f6f20823-7d5f-4176-a928-74bb03618d1d" providerId="AD" clId="Web-{9097415E-5A70-4147-8AD8-457845395C7F}" dt="2021-10-29T09:04:27.753" v="239" actId="1076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Charis Taylor" userId="S::ctaylor@farringtons.kent.sch.uk::f6f20823-7d5f-4176-a928-74bb03618d1d" providerId="AD" clId="Web-{9097415E-5A70-4147-8AD8-457845395C7F}" dt="2021-10-29T09:04:22.034" v="237" actId="1076"/>
          <ac:spMkLst>
            <pc:docMk/>
            <pc:sldMk cId="109857222" sldId="256"/>
            <ac:spMk id="5" creationId="{74D234F2-F34E-4DB3-8F97-81607EB381FD}"/>
          </ac:spMkLst>
        </pc:spChg>
        <pc:spChg chg="add">
          <ac:chgData name="Charis Taylor" userId="S::ctaylor@farringtons.kent.sch.uk::f6f20823-7d5f-4176-a928-74bb03618d1d" providerId="AD" clId="Web-{9097415E-5A70-4147-8AD8-457845395C7F}" dt="2021-10-29T09:03:32.315" v="207"/>
          <ac:spMkLst>
            <pc:docMk/>
            <pc:sldMk cId="109857222" sldId="256"/>
            <ac:spMk id="6" creationId="{EBAA01AA-D530-49C4-A72A-44CBE278A642}"/>
          </ac:spMkLst>
        </pc:spChg>
        <pc:spChg chg="add mod">
          <ac:chgData name="Charis Taylor" userId="S::ctaylor@farringtons.kent.sch.uk::f6f20823-7d5f-4176-a928-74bb03618d1d" providerId="AD" clId="Web-{9097415E-5A70-4147-8AD8-457845395C7F}" dt="2021-10-29T09:04:03.300" v="232" actId="20577"/>
          <ac:spMkLst>
            <pc:docMk/>
            <pc:sldMk cId="109857222" sldId="256"/>
            <ac:spMk id="7" creationId="{9BD4A3E2-53A1-41C5-BC3B-CE84B265C7F5}"/>
          </ac:spMkLst>
        </pc:spChg>
        <pc:spChg chg="add">
          <ac:chgData name="Charis Taylor" userId="S::ctaylor@farringtons.kent.sch.uk::f6f20823-7d5f-4176-a928-74bb03618d1d" providerId="AD" clId="Web-{9097415E-5A70-4147-8AD8-457845395C7F}" dt="2021-10-29T09:03:32.315" v="207"/>
          <ac:spMkLst>
            <pc:docMk/>
            <pc:sldMk cId="109857222" sldId="256"/>
            <ac:spMk id="8" creationId="{8B6BC66D-30BD-44D3-B1D4-840458CF6818}"/>
          </ac:spMkLst>
        </pc:spChg>
        <pc:grpChg chg="add mod">
          <ac:chgData name="Charis Taylor" userId="S::ctaylor@farringtons.kent.sch.uk::f6f20823-7d5f-4176-a928-74bb03618d1d" providerId="AD" clId="Web-{9097415E-5A70-4147-8AD8-457845395C7F}" dt="2021-10-29T09:04:48.676" v="241" actId="1076"/>
          <ac:grpSpMkLst>
            <pc:docMk/>
            <pc:sldMk cId="109857222" sldId="256"/>
            <ac:grpSpMk id="4" creationId="{35ADAD31-6D1A-4B26-9138-F821DB19A300}"/>
          </ac:grpSpMkLst>
        </pc:grpChg>
      </pc:sldChg>
      <pc:sldChg chg="addSp delSp modSp new modNotes">
        <pc:chgData name="Charis Taylor" userId="S::ctaylor@farringtons.kent.sch.uk::f6f20823-7d5f-4176-a928-74bb03618d1d" providerId="AD" clId="Web-{9097415E-5A70-4147-8AD8-457845395C7F}" dt="2021-10-29T09:02:56.752" v="176" actId="20577"/>
        <pc:sldMkLst>
          <pc:docMk/>
          <pc:sldMk cId="2800830755" sldId="257"/>
        </pc:sldMkLst>
        <pc:spChg chg="mod">
          <ac:chgData name="Charis Taylor" userId="S::ctaylor@farringtons.kent.sch.uk::f6f20823-7d5f-4176-a928-74bb03618d1d" providerId="AD" clId="Web-{9097415E-5A70-4147-8AD8-457845395C7F}" dt="2021-10-29T09:02:56.752" v="176" actId="20577"/>
          <ac:spMkLst>
            <pc:docMk/>
            <pc:sldMk cId="2800830755" sldId="257"/>
            <ac:spMk id="2" creationId="{B0827E33-6C6F-4DB3-B043-352257928B68}"/>
          </ac:spMkLst>
        </pc:spChg>
        <pc:spChg chg="mod">
          <ac:chgData name="Charis Taylor" userId="S::ctaylor@farringtons.kent.sch.uk::f6f20823-7d5f-4176-a928-74bb03618d1d" providerId="AD" clId="Web-{9097415E-5A70-4147-8AD8-457845395C7F}" dt="2021-10-29T08:57:37.371" v="168" actId="14100"/>
          <ac:spMkLst>
            <pc:docMk/>
            <pc:sldMk cId="2800830755" sldId="257"/>
            <ac:spMk id="3" creationId="{4A0CFBA8-EBF0-4216-8528-BD1EA8855854}"/>
          </ac:spMkLst>
        </pc:spChg>
        <pc:spChg chg="add del">
          <ac:chgData name="Charis Taylor" userId="S::ctaylor@farringtons.kent.sch.uk::f6f20823-7d5f-4176-a928-74bb03618d1d" providerId="AD" clId="Web-{9097415E-5A70-4147-8AD8-457845395C7F}" dt="2021-10-29T08:46:22.672" v="12"/>
          <ac:spMkLst>
            <pc:docMk/>
            <pc:sldMk cId="2800830755" sldId="257"/>
            <ac:spMk id="4" creationId="{01D757AB-02D3-46A1-BF0E-8454C52C9695}"/>
          </ac:spMkLst>
        </pc:spChg>
        <pc:picChg chg="add del mod">
          <ac:chgData name="Charis Taylor" userId="S::ctaylor@farringtons.kent.sch.uk::f6f20823-7d5f-4176-a928-74bb03618d1d" providerId="AD" clId="Web-{9097415E-5A70-4147-8AD8-457845395C7F}" dt="2021-10-29T08:56:11.323" v="157"/>
          <ac:picMkLst>
            <pc:docMk/>
            <pc:sldMk cId="2800830755" sldId="257"/>
            <ac:picMk id="5" creationId="{CB510486-24FD-4556-A95D-6F58A7C99B06}"/>
          </ac:picMkLst>
        </pc:picChg>
        <pc:picChg chg="add del mod">
          <ac:chgData name="Charis Taylor" userId="S::ctaylor@farringtons.kent.sch.uk::f6f20823-7d5f-4176-a928-74bb03618d1d" providerId="AD" clId="Web-{9097415E-5A70-4147-8AD8-457845395C7F}" dt="2021-10-29T08:56:15.635" v="159"/>
          <ac:picMkLst>
            <pc:docMk/>
            <pc:sldMk cId="2800830755" sldId="257"/>
            <ac:picMk id="6" creationId="{59CD18A1-54B6-42A7-9246-B21D0AC08325}"/>
          </ac:picMkLst>
        </pc:picChg>
        <pc:picChg chg="add del mod">
          <ac:chgData name="Charis Taylor" userId="S::ctaylor@farringtons.kent.sch.uk::f6f20823-7d5f-4176-a928-74bb03618d1d" providerId="AD" clId="Web-{9097415E-5A70-4147-8AD8-457845395C7F}" dt="2021-10-29T08:57:06.043" v="161"/>
          <ac:picMkLst>
            <pc:docMk/>
            <pc:sldMk cId="2800830755" sldId="257"/>
            <ac:picMk id="7" creationId="{73DBA99A-78C9-4444-9D99-8D468C81D041}"/>
          </ac:picMkLst>
        </pc:picChg>
        <pc:picChg chg="add del mod">
          <ac:chgData name="Charis Taylor" userId="S::ctaylor@farringtons.kent.sch.uk::f6f20823-7d5f-4176-a928-74bb03618d1d" providerId="AD" clId="Web-{9097415E-5A70-4147-8AD8-457845395C7F}" dt="2021-10-29T08:57:12.402" v="163"/>
          <ac:picMkLst>
            <pc:docMk/>
            <pc:sldMk cId="2800830755" sldId="257"/>
            <ac:picMk id="8" creationId="{B3765E7C-12AF-473D-9482-C0B14228A308}"/>
          </ac:picMkLst>
        </pc:picChg>
        <pc:picChg chg="add mod">
          <ac:chgData name="Charis Taylor" userId="S::ctaylor@farringtons.kent.sch.uk::f6f20823-7d5f-4176-a928-74bb03618d1d" providerId="AD" clId="Web-{9097415E-5A70-4147-8AD8-457845395C7F}" dt="2021-10-29T08:57:40.293" v="169" actId="1076"/>
          <ac:picMkLst>
            <pc:docMk/>
            <pc:sldMk cId="2800830755" sldId="257"/>
            <ac:picMk id="9" creationId="{3408F809-56F3-452E-A6CF-49365661E8F1}"/>
          </ac:picMkLst>
        </pc:picChg>
        <pc:picChg chg="add mod">
          <ac:chgData name="Charis Taylor" userId="S::ctaylor@farringtons.kent.sch.uk::f6f20823-7d5f-4176-a928-74bb03618d1d" providerId="AD" clId="Web-{9097415E-5A70-4147-8AD8-457845395C7F}" dt="2021-10-29T08:58:21.466" v="174" actId="1076"/>
          <ac:picMkLst>
            <pc:docMk/>
            <pc:sldMk cId="2800830755" sldId="257"/>
            <ac:picMk id="10" creationId="{4141201B-E33D-4E68-BDD1-2EAE060668CC}"/>
          </ac:picMkLst>
        </pc:picChg>
      </pc:sldChg>
      <pc:sldChg chg="modSp new">
        <pc:chgData name="Charis Taylor" userId="S::ctaylor@farringtons.kent.sch.uk::f6f20823-7d5f-4176-a928-74bb03618d1d" providerId="AD" clId="Web-{9097415E-5A70-4147-8AD8-457845395C7F}" dt="2021-10-29T08:46:03.203" v="9" actId="20577"/>
        <pc:sldMkLst>
          <pc:docMk/>
          <pc:sldMk cId="980951830" sldId="258"/>
        </pc:sldMkLst>
        <pc:spChg chg="mod">
          <ac:chgData name="Charis Taylor" userId="S::ctaylor@farringtons.kent.sch.uk::f6f20823-7d5f-4176-a928-74bb03618d1d" providerId="AD" clId="Web-{9097415E-5A70-4147-8AD8-457845395C7F}" dt="2021-10-29T08:46:03.203" v="9" actId="20577"/>
          <ac:spMkLst>
            <pc:docMk/>
            <pc:sldMk cId="980951830" sldId="258"/>
            <ac:spMk id="2" creationId="{8FFDB5F2-A6CE-4818-A3DD-5F436EE1A79D}"/>
          </ac:spMkLst>
        </pc:spChg>
      </pc:sldChg>
      <pc:sldChg chg="add">
        <pc:chgData name="Charis Taylor" userId="S::ctaylor@farringtons.kent.sch.uk::f6f20823-7d5f-4176-a928-74bb03618d1d" providerId="AD" clId="Web-{9097415E-5A70-4147-8AD8-457845395C7F}" dt="2021-10-29T08:46:10.203" v="10"/>
        <pc:sldMkLst>
          <pc:docMk/>
          <pc:sldMk cId="3308521078" sldId="259"/>
        </pc:sldMkLst>
      </pc:sldChg>
      <pc:sldMasterChg chg="add addSldLayout">
        <pc:chgData name="Charis Taylor" userId="S::ctaylor@farringtons.kent.sch.uk::f6f20823-7d5f-4176-a928-74bb03618d1d" providerId="AD" clId="Web-{9097415E-5A70-4147-8AD8-457845395C7F}" dt="2021-10-29T08:46:10.203" v="10"/>
        <pc:sldMasterMkLst>
          <pc:docMk/>
          <pc:sldMasterMk cId="243192719" sldId="2147483648"/>
        </pc:sldMasterMkLst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3621439493" sldId="2147483649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1919227230" sldId="2147483650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1771359807" sldId="2147483651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1842758926" sldId="2147483652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856098723" sldId="2147483653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3224733230" sldId="2147483654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3030245885" sldId="2147483655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879921147" sldId="2147483656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1101394343" sldId="2147483657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1589601014" sldId="2147483658"/>
          </pc:sldLayoutMkLst>
        </pc:sldLayoutChg>
        <pc:sldLayoutChg chg="add">
          <pc:chgData name="Charis Taylor" userId="S::ctaylor@farringtons.kent.sch.uk::f6f20823-7d5f-4176-a928-74bb03618d1d" providerId="AD" clId="Web-{9097415E-5A70-4147-8AD8-457845395C7F}" dt="2021-10-29T08:46:10.203" v="10"/>
          <pc:sldLayoutMkLst>
            <pc:docMk/>
            <pc:sldMasterMk cId="243192719" sldId="2147483648"/>
            <pc:sldLayoutMk cId="2623455636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1435-706E-4F96-9E12-A1E14F309D1F}" type="datetimeFigureOut">
              <a:rPr lang="en-GB"/>
              <a:t>29/10/2021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14878-1ACA-411D-A6CE-0B975E94C078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30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Mrs</a:t>
            </a:r>
            <a:r>
              <a:rPr lang="en-US" dirty="0">
                <a:cs typeface="Calibri"/>
              </a:rPr>
              <a:t> Forsythe, </a:t>
            </a:r>
            <a:r>
              <a:rPr lang="en-US" dirty="0" err="1">
                <a:cs typeface="Calibri"/>
              </a:rPr>
              <a:t>Mrs</a:t>
            </a:r>
            <a:r>
              <a:rPr lang="en-US" dirty="0">
                <a:cs typeface="Calibri"/>
              </a:rPr>
              <a:t> Ridley, Lady Ashbrooke, Admiral Bailey, </a:t>
            </a:r>
            <a:r>
              <a:rPr lang="en-US" dirty="0" err="1">
                <a:cs typeface="Calibri"/>
              </a:rPr>
              <a:t>Mr</a:t>
            </a:r>
            <a:r>
              <a:rPr lang="en-US" dirty="0">
                <a:cs typeface="Calibri"/>
              </a:rPr>
              <a:t> Claymore, </a:t>
            </a:r>
            <a:r>
              <a:rPr lang="en-US" dirty="0" err="1">
                <a:cs typeface="Calibri"/>
              </a:rPr>
              <a:t>Mr</a:t>
            </a:r>
            <a:r>
              <a:rPr lang="en-US" dirty="0">
                <a:cs typeface="Calibri"/>
              </a:rPr>
              <a:t> Horton (clerk), </a:t>
            </a:r>
            <a:r>
              <a:rPr lang="en-US" dirty="0" err="1">
                <a:cs typeface="Calibri"/>
              </a:rPr>
              <a:t>Mr</a:t>
            </a:r>
            <a:r>
              <a:rPr lang="en-US" dirty="0">
                <a:cs typeface="Calibri"/>
              </a:rPr>
              <a:t> Crick (vicar)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14878-1ACA-411D-A6CE-0B975E94C078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726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A1777-D157-43D2-A434-1F7E6E9FD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F84EB-6C32-40AE-BA0F-802C24FD8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A7D6D-9DDC-4021-A4F5-69998DCB7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03219-B261-480D-A060-D7E3945AB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FA369-FDC2-414D-817E-D639557A9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439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B5AAD-7483-40FE-9FF1-49C1E517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A00F0-F8C1-434D-B075-0B1C4FE9D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35C42-1EDA-400B-9CBB-4C8840E1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2FC9A-38E8-49A1-AA1E-166D4C013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DA26C-9DC3-4888-B00D-00ED35A5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227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3A6A1-940A-47D2-B53E-BBD12E780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10CB0-0891-4F59-AEDA-25ACEB3FF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F5330-ECE8-4740-AF62-1F15AE66B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56ED6-CC2C-452B-B2FF-72BF9D5C9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5009C-898A-40DC-AAB4-8AD8D147D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359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38EFF-F2F0-41E2-9E8B-3DD7A4E5D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59102-2D19-45A1-9E5E-09FD5ED7C5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82337-C387-40B5-B315-735452969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8C2D83-9780-4A85-B24C-9702583F3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D8D81-2729-4E89-9BA1-A7D81A65E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D722F-63CC-41D8-AFAB-AB041C5F5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758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B282-4B62-4B3D-AF72-9FDA25AA2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9751D-6104-4097-A121-244EF680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16AF5-554F-4E47-AE92-E4A4499F52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B35602-9ED2-4CF4-923D-B4DD87A5AE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4F0336-AE29-4696-AD7D-8C5BC5CD8B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4220C6-9F62-44AA-8318-A11681A15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D1EBA7-E379-41B2-85D9-32168507B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C4D497-BBCA-431E-9692-E5BA4E711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098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44178-2C2B-4349-A88F-099B1DD95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A65406-B3AC-444F-9FDB-171637E7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39A65B-56C5-4739-B918-680EA17E5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D0B684-1968-42FE-B301-0AF8B2FC0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733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B55163-C135-44CA-9114-A579E6C71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74E267-621E-4279-B031-B7858FD65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FD31A3-654B-4848-896A-B2D38773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245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71D6-463A-4890-AA64-65713E2D0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C0B29-76A2-4C46-87E4-9397DE955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8720B-F621-44AA-8596-C718B88B3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493AC-463C-450B-8221-662AFE14C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A67DE-5D58-4150-9DBC-E77348ACF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43F09-FEDD-4CC4-AD9E-0F49AA37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92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CAC2E-5E67-4205-B963-011B9AE89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C9F281-D835-4D8D-B227-187226392F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1B892C-F93C-48A5-9B4C-9248070C2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2D076-B2BF-471E-9C0B-5D6AED3A0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F09DE-6F12-4D74-934C-4414FF53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D6BF6-52AE-4846-AF98-981621817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94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6B5D6-6823-4319-AC59-1B66B276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71EFB-0237-4660-90CC-E3491C77E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A3F7B-E379-47C6-AA93-B87F34A11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99ABC-091F-4DE9-B864-DFC6BD307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BE16A-8706-496A-B812-076C3968B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601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895E7E-3F5A-4DA3-AE5E-394311C15B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64DB3-A319-4776-A64C-CF8A0843A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0D8A3-7C3D-4459-B954-F58BEA4A9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B50DB-7BB9-4118-AD53-EFDC8BDA4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4830C-8527-4624-9468-F31E40A0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45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AEF782-B20E-45D9-9F07-B0088FBE9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193C3C-829B-4273-99ED-D176038D4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F086-2607-497E-BED0-70EB6868E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7902B-FBB9-409C-B80A-16D99F2FB3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2607C-22A1-4D1A-AED9-1EE342914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9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37276"/>
          </a:xfrm>
        </p:spPr>
        <p:txBody>
          <a:bodyPr>
            <a:normAutofit fontScale="90000"/>
          </a:bodyPr>
          <a:lstStyle/>
          <a:p>
            <a:r>
              <a:rPr lang="en-GB" dirty="0" err="1">
                <a:cs typeface="Calibri Light"/>
              </a:rPr>
              <a:t>Dramatisation</a:t>
            </a:r>
            <a:r>
              <a:rPr lang="en-GB" dirty="0">
                <a:cs typeface="Calibri Light"/>
              </a:rPr>
              <a:t> of the Parish Council Meeting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10525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Monday 1st November 2021</a:t>
            </a:r>
            <a:endParaRPr lang="en-GB" dirty="0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35ADAD31-6D1A-4B26-9138-F821DB19A300}"/>
              </a:ext>
            </a:extLst>
          </p:cNvPr>
          <p:cNvGrpSpPr/>
          <p:nvPr/>
        </p:nvGrpSpPr>
        <p:grpSpPr>
          <a:xfrm>
            <a:off x="872182" y="3077174"/>
            <a:ext cx="10591798" cy="2738860"/>
            <a:chOff x="800101" y="3046281"/>
            <a:chExt cx="8186487" cy="2581791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74D234F2-F34E-4DB3-8F97-81607EB381FD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EBAA01AA-D530-49C4-A72A-44CBE278A642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Analyse</a:t>
              </a:r>
              <a:r>
                <a:rPr lang="en-GB" sz="2400" dirty="0">
                  <a:cs typeface="Calibri"/>
                </a:rPr>
                <a:t> characters: what are their differing opinions, motivations, etc.?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9BD4A3E2-53A1-41C5-BC3B-CE84B265C7F5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Review</a:t>
              </a:r>
              <a:r>
                <a:rPr lang="en-GB" sz="2400" dirty="0">
                  <a:cs typeface="Calibri"/>
                </a:rPr>
                <a:t> the Parish Council Meeting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8B6BC66D-30BD-44D3-B1D4-840458CF6818}"/>
                </a:ext>
              </a:extLst>
            </p:cNvPr>
            <p:cNvSpPr/>
            <p:nvPr/>
          </p:nvSpPr>
          <p:spPr>
            <a:xfrm>
              <a:off x="6299677" y="3986616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Perform 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dramatic readings of the text in groups, using A3 paper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7E33-6C6F-4DB3-B043-352257928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Retrieval Task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CFBA8-EBF0-4216-8528-BD1EA8855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95088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What kind of meeting do we read about at the start of Chapter Six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What are the names of the characters at the parish council meeting?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What are they meeting to discuss?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What are the two groups debating about and who is in each group?</a:t>
            </a:r>
            <a:endParaRPr lang="en-US" dirty="0">
              <a:cs typeface="Calibri"/>
            </a:endParaRP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How might this bear a relation to the Coram Man?</a:t>
            </a:r>
            <a:endParaRPr lang="en-US" dirty="0">
              <a:cs typeface="Calibri"/>
            </a:endParaRPr>
          </a:p>
        </p:txBody>
      </p:sp>
      <p:pic>
        <p:nvPicPr>
          <p:cNvPr id="9" name="Picture 9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3408F809-56F3-452E-A6CF-49365661E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481" y="3638471"/>
            <a:ext cx="4895334" cy="2783516"/>
          </a:xfrm>
          <a:prstGeom prst="rect">
            <a:avLst/>
          </a:prstGeom>
        </p:spPr>
      </p:pic>
      <p:pic>
        <p:nvPicPr>
          <p:cNvPr id="10" name="Picture 10" descr="A picture containing grass, outdoor, sky, building&#10;&#10;Description automatically generated">
            <a:extLst>
              <a:ext uri="{FF2B5EF4-FFF2-40B4-BE49-F238E27FC236}">
                <a16:creationId xmlns:a16="http://schemas.microsoft.com/office/drawing/2014/main" id="{4141201B-E33D-4E68-BDD1-2EAE06066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5562" y="299651"/>
            <a:ext cx="3711145" cy="278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830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D7468-B39C-4637-9A56-733060D92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Parish meeting at Ashbrook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692CC-74BD-4D3E-9A6D-BE851C2CE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ln w="57150">
            <a:solidFill>
              <a:schemeClr val="accent2"/>
            </a:solidFill>
          </a:ln>
        </p:spPr>
        <p:txBody>
          <a:bodyPr anchor="ctr"/>
          <a:lstStyle/>
          <a:p>
            <a:r>
              <a:rPr lang="en-GB" dirty="0"/>
              <a:t>Use your A3 sheets to come up with a plan for your dramatic readings of the Parish Council scene</a:t>
            </a:r>
          </a:p>
          <a:p>
            <a:r>
              <a:rPr lang="en-GB" dirty="0"/>
              <a:t>Assign each group member a different character</a:t>
            </a:r>
          </a:p>
          <a:p>
            <a:r>
              <a:rPr lang="en-GB" dirty="0"/>
              <a:t>Choose:</a:t>
            </a:r>
          </a:p>
          <a:p>
            <a:pPr lvl="1"/>
            <a:r>
              <a:rPr lang="en-GB" dirty="0"/>
              <a:t>Where you would like them to be positioned; </a:t>
            </a:r>
          </a:p>
          <a:p>
            <a:pPr lvl="1"/>
            <a:r>
              <a:rPr lang="en-GB" dirty="0"/>
              <a:t>Their body language;</a:t>
            </a:r>
          </a:p>
          <a:p>
            <a:pPr lvl="1"/>
            <a:r>
              <a:rPr lang="en-GB" dirty="0"/>
              <a:t>Their facial expression</a:t>
            </a:r>
          </a:p>
          <a:p>
            <a:r>
              <a:rPr lang="en-GB" dirty="0"/>
              <a:t>You must have a quotation to hand which justifies your decision</a:t>
            </a:r>
          </a:p>
          <a:p>
            <a:pPr lvl="1"/>
            <a:r>
              <a:rPr lang="en-GB" dirty="0"/>
              <a:t>Write this quotation on your A3 sheet</a:t>
            </a:r>
          </a:p>
        </p:txBody>
      </p:sp>
    </p:spTree>
    <p:extLst>
      <p:ext uri="{BB962C8B-B14F-4D97-AF65-F5344CB8AC3E}">
        <p14:creationId xmlns:p14="http://schemas.microsoft.com/office/powerpoint/2010/main" val="3308521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DB5F2-A6CE-4818-A3DD-5F436EE1A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7F770-C144-41F5-B273-3BB0995C8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51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Office Theme</vt:lpstr>
      <vt:lpstr>Dramatisation of the Parish Council Meeting</vt:lpstr>
      <vt:lpstr>Retrieval Task</vt:lpstr>
      <vt:lpstr>Parish meeting at Ashbrook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63</cp:revision>
  <dcterms:created xsi:type="dcterms:W3CDTF">2021-10-29T08:45:47Z</dcterms:created>
  <dcterms:modified xsi:type="dcterms:W3CDTF">2021-10-29T09:04:48Z</dcterms:modified>
</cp:coreProperties>
</file>